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57D"/>
    <a:srgbClr val="30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6"/>
    <p:restoredTop sz="94656"/>
  </p:normalViewPr>
  <p:slideViewPr>
    <p:cSldViewPr snapToGrid="0" snapToObjects="1">
      <p:cViewPr varScale="1">
        <p:scale>
          <a:sx n="135" d="100"/>
          <a:sy n="135" d="100"/>
        </p:scale>
        <p:origin x="6064" y="20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C6E1-5630-5240-B125-6B22A360C946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4A32-B85D-C741-9A9B-32FC7E56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4A32-B85D-C741-9A9B-32FC7E56B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374D-325C-8541-829F-429A248B7765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54E7-0477-584D-AD05-4EF9B703A7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38" y="8497587"/>
            <a:ext cx="975461" cy="1219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0" y="8524875"/>
            <a:ext cx="2597150" cy="1192038"/>
          </a:xfrm>
          <a:prstGeom prst="rect">
            <a:avLst/>
          </a:prstGeom>
          <a:noFill/>
        </p:spPr>
        <p:txBody>
          <a:bodyPr wrap="square" bIns="0" numCol="1" spcCol="228600" rtlCol="0">
            <a:noAutofit/>
          </a:bodyPr>
          <a:lstStyle/>
          <a:p>
            <a:pPr>
              <a:lnSpc>
                <a:spcPts val="1350"/>
              </a:lnSpc>
            </a:pPr>
            <a:r>
              <a:rPr lang="en-US" sz="1200" dirty="0"/>
              <a:t>First Name Last Name</a:t>
            </a:r>
          </a:p>
          <a:p>
            <a:pPr>
              <a:lnSpc>
                <a:spcPts val="1350"/>
              </a:lnSpc>
            </a:pPr>
            <a:r>
              <a:rPr lang="en-US" sz="1200" dirty="0"/>
              <a:t>Title</a:t>
            </a:r>
          </a:p>
          <a:p>
            <a:pPr>
              <a:lnSpc>
                <a:spcPts val="1350"/>
              </a:lnSpc>
            </a:pPr>
            <a:r>
              <a:rPr lang="en-US" sz="1200" dirty="0"/>
              <a:t>Cell: (555) 555-</a:t>
            </a:r>
            <a:r>
              <a:rPr lang="en-US" sz="1200" dirty="0" smtClean="0"/>
              <a:t>1234</a:t>
            </a:r>
          </a:p>
          <a:p>
            <a:pPr>
              <a:lnSpc>
                <a:spcPts val="1350"/>
              </a:lnSpc>
            </a:pPr>
            <a:r>
              <a:rPr lang="en-US" sz="1200" dirty="0" smtClean="0"/>
              <a:t>Office</a:t>
            </a:r>
            <a:r>
              <a:rPr lang="en-US" sz="1200" dirty="0"/>
              <a:t>: (555) 555-1234</a:t>
            </a:r>
          </a:p>
          <a:p>
            <a:pPr>
              <a:lnSpc>
                <a:spcPts val="1350"/>
              </a:lnSpc>
            </a:pPr>
            <a:r>
              <a:rPr lang="en-US" sz="1200" dirty="0" smtClean="0"/>
              <a:t>Email Address</a:t>
            </a:r>
          </a:p>
          <a:p>
            <a:pPr>
              <a:lnSpc>
                <a:spcPts val="1350"/>
              </a:lnSpc>
            </a:pPr>
            <a:r>
              <a:rPr lang="en-US" sz="1200" dirty="0" err="1" smtClean="0"/>
              <a:t>REALtechTitle.com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5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29938BAC9B34092D9F82C525FC272" ma:contentTypeVersion="14" ma:contentTypeDescription="Create a new document." ma:contentTypeScope="" ma:versionID="f63fb5ae435ddfbead7b814006c992b7">
  <xsd:schema xmlns:xsd="http://www.w3.org/2001/XMLSchema" xmlns:xs="http://www.w3.org/2001/XMLSchema" xmlns:p="http://schemas.microsoft.com/office/2006/metadata/properties" xmlns:ns1="http://schemas.microsoft.com/sharepoint/v3" xmlns:ns2="bfdd9c14-7147-4e23-bdb6-acef09243d98" xmlns:ns3="b930b9cc-8a42-41c9-8c08-011e8f190abb" targetNamespace="http://schemas.microsoft.com/office/2006/metadata/properties" ma:root="true" ma:fieldsID="eb49b12be6ce21c74e76a6a8c9f808a1" ns1:_="" ns2:_="" ns3:_="">
    <xsd:import namespace="http://schemas.microsoft.com/sharepoint/v3"/>
    <xsd:import namespace="bfdd9c14-7147-4e23-bdb6-acef09243d98"/>
    <xsd:import namespace="b930b9cc-8a42-41c9-8c08-011e8f190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d9c14-7147-4e23-bdb6-acef09243d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0b9cc-8a42-41c9-8c08-011e8f190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3EC8A8-A797-4F5B-AB21-11F20AFA80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5350E-4E8D-410E-B087-6FF3D8F52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d9c14-7147-4e23-bdb6-acef09243d98"/>
    <ds:schemaRef ds:uri="b930b9cc-8a42-41c9-8c08-011e8f190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EE5A69-8C11-42C8-B676-E29819E5F29C}">
  <ds:schemaRefs>
    <ds:schemaRef ds:uri="http://schemas.microsoft.com/office/2006/metadata/properties"/>
    <ds:schemaRef ds:uri="http://schemas.microsoft.com/office/infopath/2007/PartnerControls"/>
    <ds:schemaRef ds:uri="a466b82c-cbfd-48c1-969a-0f8032777dff"/>
    <ds:schemaRef ds:uri="bf4a8326-426f-4c30-9c0d-21501dcb265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64918</TotalTime>
  <Words>21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TRG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Tug McErlain</dc:creator>
  <cp:lastModifiedBy>Microsoft Office User</cp:lastModifiedBy>
  <cp:revision>134</cp:revision>
  <cp:lastPrinted>2019-01-09T19:17:49Z</cp:lastPrinted>
  <dcterms:created xsi:type="dcterms:W3CDTF">2015-09-08T13:18:57Z</dcterms:created>
  <dcterms:modified xsi:type="dcterms:W3CDTF">2019-12-18T15:40:46Z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0x01010018629938BAC9B34092D9F82C525FC272</vt:lpwstr>
  </property>
  <property fmtid="{D5CDD505-2E9C-101B-9397-08002B2CF9AE}" pid="3" name="FileType1">
    <vt:lpwstr>128;#Powerpoint|1c1c7bb7-5cde-4e9c-8bfb-29b3f568e6e9</vt:lpwstr>
  </property>
  <property fmtid="{D5CDD505-2E9C-101B-9397-08002B2CF9AE}" pid="4" name="Topic">
    <vt:lpwstr>74;#Real estate|cb73e191-1f53-4ed7-90a6-1ff9fdb3b370</vt:lpwstr>
  </property>
  <property fmtid="{D5CDD505-2E9C-101B-9397-08002B2CF9AE}" pid="5" name="Region">
    <vt:lpwstr>29;#All Regions|53507b0c-3985-4ae8-a98e-01cd68389e6f</vt:lpwstr>
  </property>
  <property fmtid="{D5CDD505-2E9C-101B-9397-08002B2CF9AE}" pid="6" name="Year">
    <vt:lpwstr>135;#2019|0b3b5347-ddbd-400a-8283-2d50b98176ae</vt:lpwstr>
  </property>
  <property fmtid="{D5CDD505-2E9C-101B-9397-08002B2CF9AE}" pid="7" name="BusinessUnit">
    <vt:lpwstr>125;#All Business Units|6a89e6c6-b37d-4adb-b55b-a5f56017a746</vt:lpwstr>
  </property>
  <property fmtid="{D5CDD505-2E9C-101B-9397-08002B2CF9AE}" pid="8" name="TypeOfCollateral">
    <vt:lpwstr>28;#Flyer|2fbcea33-2625-4632-a88c-65953257156a</vt:lpwstr>
  </property>
  <property fmtid="{D5CDD505-2E9C-101B-9397-08002B2CF9AE}" pid="9" name="Campaign">
    <vt:lpwstr>44;#REALSource|2daf199a-deec-40b5-926e-e0bfad47f6d8</vt:lpwstr>
  </property>
  <property fmtid="{D5CDD505-2E9C-101B-9397-08002B2CF9AE}" pid="10" name="ImageType">
    <vt:lpwstr/>
  </property>
</Properties>
</file>